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4.xml.rels" ContentType="application/vnd.openxmlformats-package.relationships+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customXml/item4.xml" ContentType="application/xml"/>
  <Override PartName="/customXml/itemProps4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0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media/image1.jpeg" ContentType="image/jpeg"/>
  <Override PartName="/ppt/media/image5.png" ContentType="image/png"/>
  <Override PartName="/ppt/media/image2.jpeg" ContentType="image/jpeg"/>
  <Override PartName="/ppt/media/image3.jpeg" ContentType="image/jpeg"/>
  <Override PartName="/ppt/media/image4.jpeg" ContentType="image/jpeg"/>
  <Override PartName="/ppt/media/image6.png" ContentType="image/png"/>
  <Override PartName="/ppt/media/image7.jpeg" ContentType="image/jpe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customXml" Target="../customXml/item4.xml"/><Relationship Id="rId8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presProps" Target="presProps.xml"/>
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 type="dt" idx="1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92" name="PlaceHolder 5"/>
          <p:cNvSpPr>
            <a:spLocks noGrp="1"/>
          </p:cNvSpPr>
          <p:nvPr>
            <p:ph type="ftr" idx="1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93" name="PlaceHolder 6"/>
          <p:cNvSpPr>
            <a:spLocks noGrp="1"/>
          </p:cNvSpPr>
          <p:nvPr>
            <p:ph type="sldNum" idx="1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6691255E-3744-47F1-9455-5D52196017ED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  <a:ln w="0">
            <a:noFill/>
          </a:ln>
        </p:spPr>
      </p:sp>
      <p:sp>
        <p:nvSpPr>
          <p:cNvPr id="34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latin typeface="Arial"/>
              </a:rPr>
              <a:t>All covered as per requirements.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F7A4CA3-857F-4ED5-A23A-D72C9A55F155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6ACC41-19A5-44D9-8342-716121B7C164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7ED6C4A-9D0E-4207-B3CE-C6F6ACFB47BC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895EDC-114F-42C0-8A72-D5F91D2D2E12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5D5762-2FAF-4C16-9017-461A8C598C06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BA5534-543D-448D-A079-A760ABC6BCC6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326EB4-89A1-402F-821C-1CB7228FCB02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4C28C9-06C2-45C0-B7F1-7277F33C47F4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6C225B-AB91-440A-BBE7-B4307C04087E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000CFB-1EAD-465E-BED8-F71F11EE695A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FA5520-B83A-482F-8734-80F20DDC205D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A63693-4BA2-48D0-B53E-EB8DDCF5B2A1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9F672F-9521-41E0-B90D-4F7E4FDCF623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AAD5590-D20C-4309-BBD7-AFE14A65057A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214A80E-4E51-4908-891D-F3810925650B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40C8B10-D665-4BB0-98D8-58ECAA7B0C34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B37BC82-BE62-47FE-9296-F37113534E33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93B3CFF-02DE-48D1-B0B7-16CA7EC577B5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0324010-DF8E-4582-A2E9-42409507F94B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2872CAB-7C30-4384-BD78-A48700332E30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823C0E7-BE4C-4A32-80A2-40DB4C40D627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D9EFBC9-623E-4D09-B755-D4B4DD5B5FEE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29DA0A4-3644-4603-AF9A-15297C4F5215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207597C-C96E-4143-9EBB-236157793AA1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DCBC3C4-4E6E-4F72-A023-CF2F18E07A73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067ED88-D001-48F3-AF3C-3C7E653450C8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F83B444-DEAD-42A3-87D6-B0FAA8E835AE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EC2A767-03FD-46E1-8DCC-CCCEC052FA3D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828215B-3C90-4A72-9E6A-4F9F8E38042F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B458E27-AB42-425D-B932-6B0D4B1E000A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F03EEE0-AA23-400C-B3B8-C43A6960B3E7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32FB59B-C51E-4D08-92F6-C0F747EE3090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B2BA5B1-E234-4FC0-953D-375FE6000000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4738696-0BBF-4146-8BDD-81F1201DD247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8CA8370-4DB7-4B9D-A0AB-B91BD515546F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EAF3F53-CB6A-440C-B0D9-7D0404E4832A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62AFC68-72F4-41B7-B492-E20BBB4928D6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B46487C-678A-4D35-945F-50C637134546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C590C26-6289-44E9-B025-3223F47A044D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55BBC2A-7A95-442D-90BD-E2B5377CB891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9A509B2-0D24-4CDB-A670-99345343293D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1E34935-EEB1-48DC-B8D6-82AAF1339848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194B0DB-24D5-4F07-BCF5-1EE9C3CBD27B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18CD370-C7BF-4E9E-8CC2-2B65CF0544F4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BAA5642-B19E-4B63-94F8-88C9B300ACE3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85ACC8D-9835-404E-BD6A-7478FFAB01A0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4C60EDD-3516-4058-83E4-7BF7DC468140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6FBFFBE-5D85-4981-A97A-982C37D03B2A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54DB00A-6F58-41F2-8325-352D49BC068D}" type="slidenum">
              <a:t>&lt;#&gt;</a:t>
            </a:fld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5FD12D3-70C5-4CC5-A3C1-B37DB598A30A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F3B8C37-6BF9-47C1-A89E-829E170C92EE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B25820B-A5B6-45F0-B1F7-437F3A35C36A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1DD66B7-425C-48B2-9B36-2128AABFBEBB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1A2C5FC-3076-45AD-A24B-B395965F13C3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9284F39-CFD3-43EF-B379-E9356059FBBF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A076B39-5B85-449C-9666-DF997862D5C6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5132D70-E3F0-4CB8-ADD5-008D8A6ECE62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AA0B16B-4880-4B6C-8614-DA1076F599B1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B2A03E4-9B22-4174-9C61-060E80B5509B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7205496-0162-44A5-9E33-3C9D18647DE6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6D2A462-4E3C-4C12-AE5C-8321AF9FE1EF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5D9CDF26-8266-47DC-89C0-0D488ADD16CA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FEFD9DB-7FCE-4A19-A8FF-C9D9BA4545BF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2B77B11-B5C4-4AE2-9750-D7D696857465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0672426-F5F4-460C-BD89-1F6896DDFE1E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7A75265F-7FA7-4A08-ADBA-E54477A5F085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D0620FB6-400D-4CF1-BF2A-78916FEFD1F3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C26EAB12-647C-4A7A-97F6-A7570C8CE8FA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4C846A60-8349-4204-BF42-F7AE50941EBC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5CBDE423-22BA-475D-9B0B-ABB5A851DB9D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F29A7550-6851-4D09-B4E2-853B17C15D3B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9FC9E8E-95A4-45E5-8A76-568498D0E19D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8C30794A-70FB-4D67-BFF6-BA93C415B5AE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4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33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&lt;footer&gt;</a:t>
            </a:r>
            <a:endParaRPr b="0" lang="en-IN" sz="1200" spc="-1" strike="noStrike">
              <a:latin typeface="Times New Roman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ldNum" idx="2"/>
          </p:nvPr>
        </p:nvSpPr>
        <p:spPr>
          <a:xfrm>
            <a:off x="11549160" y="6468480"/>
            <a:ext cx="44244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FD86ADD-A7BA-4304-A08F-B660F7DEE238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81" name="PlaceHolder 1"/>
          <p:cNvSpPr>
            <a:spLocks noGrp="1"/>
          </p:cNvSpPr>
          <p:nvPr>
            <p:ph type="sldNum" idx="3"/>
          </p:nvPr>
        </p:nvSpPr>
        <p:spPr>
          <a:xfrm>
            <a:off x="11549160" y="6468480"/>
            <a:ext cx="44244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b2b2b2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06BB50D-F2D1-4351-B41E-E8CEAF53BA2A}" type="slidenum">
              <a:rPr b="0" lang="en-US" sz="1200" spc="-1" strike="noStrike">
                <a:solidFill>
                  <a:srgbClr val="b2b2b2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</a:t>
            </a:r>
            <a:r>
              <a:rPr b="0" lang="en-IN" sz="4400" spc="-1" strike="noStrike">
                <a:latin typeface="Arial"/>
              </a:rPr>
              <a:t>edit the </a:t>
            </a:r>
            <a:r>
              <a:rPr b="0" lang="en-IN" sz="4400" spc="-1" strike="noStrike">
                <a:latin typeface="Arial"/>
              </a:rPr>
              <a:t>title text </a:t>
            </a:r>
            <a:r>
              <a:rPr b="0" lang="en-IN" sz="4400" spc="-1" strike="noStrike">
                <a:latin typeface="Arial"/>
              </a:rPr>
              <a:t>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21" name="PlaceHolder 1"/>
          <p:cNvSpPr>
            <a:spLocks noGrp="1"/>
          </p:cNvSpPr>
          <p:nvPr>
            <p:ph type="sldNum" idx="4"/>
          </p:nvPr>
        </p:nvSpPr>
        <p:spPr>
          <a:xfrm>
            <a:off x="11549160" y="6468480"/>
            <a:ext cx="44244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b2b2b2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607F850-C0E6-469B-8AB4-3311589CF407}" type="slidenum">
              <a:rPr b="0" lang="en-US" sz="1200" spc="-1" strike="noStrike">
                <a:solidFill>
                  <a:srgbClr val="b2b2b2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61" name="Rectangle 11"/>
          <p:cNvSpPr/>
          <p:nvPr/>
        </p:nvSpPr>
        <p:spPr>
          <a:xfrm>
            <a:off x="6084000" y="1189080"/>
            <a:ext cx="6106320" cy="5667480"/>
          </a:xfrm>
          <a:prstGeom prst="rect">
            <a:avLst/>
          </a:prstGeom>
          <a:gradFill rotWithShape="0">
            <a:gsLst>
              <a:gs pos="0">
                <a:srgbClr val="01023b">
                  <a:alpha val="80000"/>
                </a:srgbClr>
              </a:gs>
              <a:gs pos="100000">
                <a:srgbClr val="a53f52">
                  <a:alpha val="80000"/>
                </a:srgbClr>
              </a:gs>
            </a:gsLst>
            <a:lin ang="16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Rectangle 10"/>
          <p:cNvSpPr/>
          <p:nvPr/>
        </p:nvSpPr>
        <p:spPr>
          <a:xfrm>
            <a:off x="0" y="1189080"/>
            <a:ext cx="6094440" cy="566748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srgbClr val="000000">
                <a:alpha val="5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ffffff"/>
                </a:solidFill>
                <a:latin typeface="Calibri"/>
                <a:ea typeface="DejaVu Sans"/>
              </a:rPr>
              <a:t>FABRIKAM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64" name="PlaceHolder 1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33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&lt;footer&gt;</a:t>
            </a:r>
            <a:endParaRPr b="0" lang="en-IN" sz="1200" spc="-1" strike="noStrike">
              <a:latin typeface="Times New Roman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ldNum" idx="6"/>
          </p:nvPr>
        </p:nvSpPr>
        <p:spPr>
          <a:xfrm>
            <a:off x="11549160" y="6468480"/>
            <a:ext cx="44244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2DB6EB5-A02D-4AA1-ABAB-D96CF98EB19D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05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33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&lt;footer&gt;</a:t>
            </a:r>
            <a:endParaRPr b="0" lang="en-IN" sz="1200" spc="-1" strike="noStrike">
              <a:latin typeface="Times New Roman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sldNum" idx="8"/>
          </p:nvPr>
        </p:nvSpPr>
        <p:spPr>
          <a:xfrm>
            <a:off x="11549160" y="6468480"/>
            <a:ext cx="44244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9167C5A-8071-465D-979F-038509D4B480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</a:t>
            </a:r>
            <a:r>
              <a:rPr b="0" lang="en-IN" sz="3200" spc="-1" strike="noStrike">
                <a:latin typeface="Arial"/>
              </a:rPr>
              <a:t>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</a:t>
            </a:r>
            <a:r>
              <a:rPr b="0" lang="en-IN" sz="2800" spc="-1" strike="noStrike">
                <a:latin typeface="Arial"/>
              </a:rPr>
              <a:t>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</a:t>
            </a:r>
            <a:r>
              <a:rPr b="0" lang="en-IN" sz="2000" spc="-1" strike="noStrike">
                <a:latin typeface="Arial"/>
              </a:rPr>
              <a:t>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</a:t>
            </a:r>
            <a:r>
              <a:rPr b="0" lang="en-IN" sz="2000" spc="-1" strike="noStrike">
                <a:latin typeface="Arial"/>
              </a:rPr>
              <a:t>Outline </a:t>
            </a:r>
            <a:r>
              <a:rPr b="0" lang="en-IN" sz="2000" spc="-1" strike="noStrike">
                <a:latin typeface="Arial"/>
              </a:rPr>
              <a:t>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</a:t>
            </a:r>
            <a:r>
              <a:rPr b="0" lang="en-IN" sz="2000" spc="-1" strike="noStrike">
                <a:latin typeface="Arial"/>
              </a:rPr>
              <a:t>Outline </a:t>
            </a:r>
            <a:r>
              <a:rPr b="0" lang="en-IN" sz="2000" spc="-1" strike="noStrike">
                <a:latin typeface="Arial"/>
              </a:rPr>
              <a:t>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6" name="Rectangle 10"/>
          <p:cNvSpPr/>
          <p:nvPr/>
        </p:nvSpPr>
        <p:spPr>
          <a:xfrm>
            <a:off x="0" y="0"/>
            <a:ext cx="5031000" cy="685656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srgbClr val="000000">
                <a:alpha val="5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ffffff"/>
                </a:solidFill>
                <a:latin typeface="Calibri"/>
                <a:ea typeface="DejaVu Sans"/>
              </a:rPr>
              <a:t>FABRIKAM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8" name="PlaceHolder 1"/>
          <p:cNvSpPr>
            <a:spLocks noGrp="1"/>
          </p:cNvSpPr>
          <p:nvPr>
            <p:ph type="ftr" idx="9"/>
          </p:nvPr>
        </p:nvSpPr>
        <p:spPr>
          <a:xfrm>
            <a:off x="4038480" y="6356520"/>
            <a:ext cx="41133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&lt;footer&gt;</a:t>
            </a:r>
            <a:endParaRPr b="0" lang="en-IN" sz="1200" spc="-1" strike="noStrike">
              <a:latin typeface="Times New Roman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sldNum" idx="10"/>
          </p:nvPr>
        </p:nvSpPr>
        <p:spPr>
          <a:xfrm>
            <a:off x="11549160" y="6468480"/>
            <a:ext cx="44244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DB584AF-AD75-49D7-B0C0-91AC18F4DEFD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6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6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Picture Placeholder 27" descr="Abstract Building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295" name="Rectangle 4"/>
          <p:cNvSpPr/>
          <p:nvPr/>
        </p:nvSpPr>
        <p:spPr>
          <a:xfrm>
            <a:off x="360" y="0"/>
            <a:ext cx="12190680" cy="6856560"/>
          </a:xfrm>
          <a:prstGeom prst="rect">
            <a:avLst/>
          </a:prstGeom>
          <a:gradFill rotWithShape="0">
            <a:gsLst>
              <a:gs pos="0">
                <a:srgbClr val="01023b">
                  <a:alpha val="70196"/>
                </a:srgbClr>
              </a:gs>
              <a:gs pos="100000">
                <a:srgbClr val="a53f52">
                  <a:alpha val="70196"/>
                </a:srgbClr>
              </a:gs>
            </a:gsLst>
            <a:lin ang="16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8360" y="3013560"/>
            <a:ext cx="10785960" cy="829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 fontScale="80000"/>
          </a:bodyPr>
          <a:p>
            <a:pPr algn="ctr">
              <a:lnSpc>
                <a:spcPct val="100000"/>
              </a:lnSpc>
              <a:buNone/>
            </a:pPr>
            <a:r>
              <a:rPr b="0" lang="en-US" sz="6000" spc="290" strike="noStrike" cap="all">
                <a:solidFill>
                  <a:srgbClr val="ffffff"/>
                </a:solidFill>
                <a:latin typeface="Calibri Light"/>
              </a:rPr>
              <a:t>Kobo audio book</a:t>
            </a:r>
            <a:endParaRPr b="0" lang="en-IN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Picture Placeholder 3" descr="Picture placeholder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335" name="Rectangle 4"/>
          <p:cNvSpPr/>
          <p:nvPr/>
        </p:nvSpPr>
        <p:spPr>
          <a:xfrm>
            <a:off x="0" y="-6480"/>
            <a:ext cx="12190680" cy="6856560"/>
          </a:xfrm>
          <a:prstGeom prst="rect">
            <a:avLst/>
          </a:prstGeom>
          <a:gradFill rotWithShape="0">
            <a:gsLst>
              <a:gs pos="0">
                <a:srgbClr val="01023b">
                  <a:alpha val="70196"/>
                </a:srgbClr>
              </a:gs>
              <a:gs pos="100000">
                <a:srgbClr val="a53f52">
                  <a:alpha val="70196"/>
                </a:srgbClr>
              </a:gs>
            </a:gsLst>
            <a:lin ang="16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808920" y="2639520"/>
            <a:ext cx="10785960" cy="829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1500" spc="290" strike="noStrike" cap="all">
                <a:solidFill>
                  <a:srgbClr val="ffffff"/>
                </a:solidFill>
                <a:latin typeface="Calibri Light"/>
              </a:rPr>
              <a:t>THANK YOU</a:t>
            </a:r>
            <a:endParaRPr b="0" lang="en-IN" sz="11500" spc="-1" strike="noStrike">
              <a:latin typeface="Arial"/>
            </a:endParaRPr>
          </a:p>
        </p:txBody>
      </p:sp>
      <p:sp>
        <p:nvSpPr>
          <p:cNvPr id="337" name="Rectangle 17"/>
          <p:cNvSpPr/>
          <p:nvPr/>
        </p:nvSpPr>
        <p:spPr>
          <a:xfrm>
            <a:off x="4308480" y="1802160"/>
            <a:ext cx="3533040" cy="36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Subtitle 2"/>
          <p:cNvSpPr/>
          <p:nvPr/>
        </p:nvSpPr>
        <p:spPr>
          <a:xfrm>
            <a:off x="5103360" y="3061080"/>
            <a:ext cx="3343680" cy="55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9" name="Text Placeholder 17"/>
          <p:cNvSpPr/>
          <p:nvPr/>
        </p:nvSpPr>
        <p:spPr>
          <a:xfrm>
            <a:off x="5103360" y="4006440"/>
            <a:ext cx="3143160" cy="51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Text Placeholder 18"/>
          <p:cNvSpPr/>
          <p:nvPr/>
        </p:nvSpPr>
        <p:spPr>
          <a:xfrm>
            <a:off x="5103360" y="5032440"/>
            <a:ext cx="3343680" cy="35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icture Placeholder 6"/>
          <p:cNvSpPr/>
          <p:nvPr/>
        </p:nvSpPr>
        <p:spPr>
          <a:xfrm>
            <a:off x="0" y="0"/>
            <a:ext cx="6094440" cy="6856560"/>
          </a:xfrm>
          <a:custGeom>
            <a:avLst/>
            <a:gdLst/>
            <a:ahLst/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  <a:effectLst>
            <a:innerShdw blurRad="254000" dist="127000">
              <a:srgbClr val="000000">
                <a:alpha val="50000"/>
              </a:srgbClr>
            </a:inn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98" name="Rectangle 13"/>
          <p:cNvSpPr/>
          <p:nvPr/>
        </p:nvSpPr>
        <p:spPr>
          <a:xfrm>
            <a:off x="0" y="0"/>
            <a:ext cx="6094440" cy="6881400"/>
          </a:xfrm>
          <a:custGeom>
            <a:avLst/>
            <a:gdLst/>
            <a:ahLst/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01023b">
                  <a:alpha val="70196"/>
                </a:srgbClr>
              </a:gs>
              <a:gs pos="100000">
                <a:srgbClr val="a53f52">
                  <a:alpha val="70196"/>
                </a:srgbClr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6095880" y="443160"/>
            <a:ext cx="5249880" cy="1659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6000" spc="290" strike="noStrike" cap="all">
                <a:solidFill>
                  <a:srgbClr val="000000"/>
                </a:solidFill>
                <a:latin typeface="Calibri Light"/>
              </a:rPr>
              <a:t>INDEX</a:t>
            </a:r>
            <a:endParaRPr b="0" lang="en-IN" sz="6000" spc="-1" strike="noStrike"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6095880" y="2104560"/>
            <a:ext cx="5345280" cy="3177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 fontScale="93000"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91" strike="noStrike">
                <a:solidFill>
                  <a:srgbClr val="8b8b8b"/>
                </a:solidFill>
                <a:latin typeface="Calibri"/>
              </a:rPr>
              <a:t>Basic Overview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91" strike="noStrike">
                <a:solidFill>
                  <a:srgbClr val="8b8b8b"/>
                </a:solidFill>
                <a:latin typeface="Calibri"/>
              </a:rPr>
              <a:t>Functionalities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91" strike="noStrike">
                <a:solidFill>
                  <a:srgbClr val="8b8b8b"/>
                </a:solidFill>
                <a:latin typeface="Calibri"/>
              </a:rPr>
              <a:t>Technologies Used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91" strike="noStrike">
                <a:solidFill>
                  <a:srgbClr val="8b8b8b"/>
                </a:solidFill>
                <a:latin typeface="Calibri"/>
              </a:rPr>
              <a:t>Flow Of Application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91" strike="noStrike">
                <a:solidFill>
                  <a:srgbClr val="8b8b8b"/>
                </a:solidFill>
                <a:latin typeface="Calibri"/>
              </a:rPr>
              <a:t>GitHub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91" strike="noStrike">
                <a:solidFill>
                  <a:srgbClr val="8b8b8b"/>
                </a:solidFill>
                <a:latin typeface="Calibri"/>
              </a:rPr>
              <a:t>Challenges Faced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91" strike="noStrike">
                <a:solidFill>
                  <a:srgbClr val="8b8b8b"/>
                </a:solidFill>
                <a:latin typeface="Calibri"/>
              </a:rPr>
              <a:t>SonarQube Report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endParaRPr b="0" lang="en-IN" sz="24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E763B5E-B25D-473B-A6FA-95E0CE850508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Picture Placeholder 4" descr="Laptop Cafe"/>
          <p:cNvPicPr/>
          <p:nvPr/>
        </p:nvPicPr>
        <p:blipFill>
          <a:blip r:embed="rId1"/>
          <a:srcRect l="23657" t="75" r="23657" b="-86"/>
          <a:stretch/>
        </p:blipFill>
        <p:spPr>
          <a:xfrm>
            <a:off x="0" y="0"/>
            <a:ext cx="5415120" cy="6856560"/>
          </a:xfrm>
          <a:prstGeom prst="rect">
            <a:avLst/>
          </a:prstGeom>
          <a:ln w="0">
            <a:noFill/>
          </a:ln>
          <a:effectLst>
            <a:innerShdw blurRad="254000" dist="127000">
              <a:srgbClr val="000000">
                <a:alpha val="50000"/>
              </a:srgbClr>
            </a:innerShdw>
          </a:effectLst>
        </p:spPr>
      </p:pic>
      <p:sp>
        <p:nvSpPr>
          <p:cNvPr id="302" name="Rectangle 13"/>
          <p:cNvSpPr/>
          <p:nvPr/>
        </p:nvSpPr>
        <p:spPr>
          <a:xfrm>
            <a:off x="0" y="11160"/>
            <a:ext cx="5415120" cy="6845400"/>
          </a:xfrm>
          <a:prstGeom prst="rect">
            <a:avLst/>
          </a:prstGeom>
          <a:gradFill rotWithShape="0">
            <a:gsLst>
              <a:gs pos="0">
                <a:srgbClr val="01023b">
                  <a:alpha val="50196"/>
                </a:srgbClr>
              </a:gs>
              <a:gs pos="100000">
                <a:srgbClr val="a53f52">
                  <a:alpha val="50196"/>
                </a:srgbClr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5767920" y="365040"/>
            <a:ext cx="6041880" cy="57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 fontScale="88000"/>
          </a:bodyPr>
          <a:p>
            <a:pPr>
              <a:lnSpc>
                <a:spcPct val="100000"/>
              </a:lnSpc>
              <a:buNone/>
            </a:pPr>
            <a:r>
              <a:rPr b="0" lang="en-US" sz="3600" spc="290" strike="noStrike" cap="all">
                <a:solidFill>
                  <a:srgbClr val="000000"/>
                </a:solidFill>
                <a:latin typeface="Calibri Light"/>
              </a:rPr>
              <a:t>Basic overview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/>
          </p:nvPr>
        </p:nvSpPr>
        <p:spPr>
          <a:xfrm>
            <a:off x="5767920" y="1003680"/>
            <a:ext cx="604188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000" spc="591" strike="noStrike" u="sng">
                <a:solidFill>
                  <a:srgbClr val="8b8b8b"/>
                </a:solidFill>
                <a:uFillTx/>
                <a:latin typeface="Calibri"/>
              </a:rPr>
              <a:t>KOBO AUDIO BOOK </a:t>
            </a:r>
            <a:r>
              <a:rPr b="1" lang="en-US" sz="2000" spc="591" strike="noStrike" u="sng">
                <a:solidFill>
                  <a:srgbClr val="8b8b8b"/>
                </a:solidFill>
                <a:uFillTx/>
                <a:latin typeface="Calibri"/>
              </a:rPr>
              <a:t>APP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/>
          </p:nvPr>
        </p:nvSpPr>
        <p:spPr>
          <a:xfrm>
            <a:off x="5767920" y="1625400"/>
            <a:ext cx="6041880" cy="4635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The </a:t>
            </a:r>
            <a:r>
              <a:rPr b="1" lang="en-US" sz="1800" spc="-1" strike="noStrike">
                <a:solidFill>
                  <a:srgbClr val="000000"/>
                </a:solidFill>
                <a:latin typeface="Calibri"/>
              </a:rPr>
              <a:t> KOBO Audio Book App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 has a very user-friendly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interface. The vast digital collection of audio tracks can be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navigated quickly, so there’s no need to spend time fruitlessly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browsing unless you want to.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The key advantage of this app is that audio books contains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tracks of variety of genre like motivation,horror,and fantasy.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This is really helpful to hear audios customized by user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preferences.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 type="sldNum" idx="14"/>
          </p:nvPr>
        </p:nvSpPr>
        <p:spPr>
          <a:xfrm>
            <a:off x="11379240" y="6468480"/>
            <a:ext cx="61272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b2b2b2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BC2F074-1F49-4021-A20A-C4D653ACD4DA}" type="slidenum">
              <a:rPr b="0" lang="en-US" sz="1200" spc="-1" strike="noStrike">
                <a:solidFill>
                  <a:srgbClr val="b2b2b2"/>
                </a:solidFill>
                <a:latin typeface="Calibri"/>
              </a:rPr>
              <a:t>3</a:t>
            </a:fld>
            <a:endParaRPr b="0" lang="en-IN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icture Placeholder 38"/>
          <p:cNvSpPr/>
          <p:nvPr/>
        </p:nvSpPr>
        <p:spPr>
          <a:xfrm>
            <a:off x="0" y="-19800"/>
            <a:ext cx="6882120" cy="6865200"/>
          </a:xfrm>
          <a:custGeom>
            <a:avLst/>
            <a:gdLst/>
            <a:ahLst/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  <a:effectLst>
            <a:innerShdw blurRad="254000" dist="127000">
              <a:srgbClr val="000000">
                <a:alpha val="50000"/>
              </a:srgbClr>
            </a:inn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08" name="Freeform: Shape 43"/>
          <p:cNvSpPr/>
          <p:nvPr/>
        </p:nvSpPr>
        <p:spPr>
          <a:xfrm>
            <a:off x="0" y="-19800"/>
            <a:ext cx="6882120" cy="6865200"/>
          </a:xfrm>
          <a:custGeom>
            <a:avLst/>
            <a:gdLst/>
            <a:ahLst/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 rotWithShape="0">
            <a:gsLst>
              <a:gs pos="0">
                <a:srgbClr val="01023b">
                  <a:alpha val="50196"/>
                </a:srgbClr>
              </a:gs>
              <a:gs pos="100000">
                <a:srgbClr val="a53f52">
                  <a:alpha val="50196"/>
                </a:srgbClr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740000" y="274680"/>
            <a:ext cx="4069440" cy="383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600" spc="-1" strike="noStrike">
                <a:solidFill>
                  <a:srgbClr val="000000"/>
                </a:solidFill>
                <a:latin typeface="Calibri"/>
              </a:rPr>
              <a:t>Functionalities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7706160" y="659160"/>
            <a:ext cx="3272760" cy="47088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ctr">
            <a:normAutofit fontScale="82000"/>
          </a:bodyPr>
          <a:p>
            <a:pPr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000" spc="591" strike="noStrike" u="sng" cap="all">
                <a:solidFill>
                  <a:srgbClr val="8b8b8b"/>
                </a:solidFill>
                <a:uFillTx/>
                <a:latin typeface="Calibri"/>
              </a:rPr>
              <a:t>AUDIO BOOK APP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7560000" y="540000"/>
            <a:ext cx="4017240" cy="618804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t">
            <a:normAutofit/>
          </a:bodyPr>
          <a:p>
            <a:pPr>
              <a:lnSpc>
                <a:spcPct val="150000"/>
              </a:lnSpc>
              <a:spcBef>
                <a:spcPts val="499"/>
              </a:spcBef>
              <a:buNone/>
            </a:pP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Search Functionality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Dynamic Home Page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Dynamic Audio Book </a:t>
            </a: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Page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Dynamic Music Page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Favorites 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Media Player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Login, Sign-up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User Dashboard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499"/>
              </a:spcBef>
              <a:buNone/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499"/>
              </a:spcBef>
              <a:buNone/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499"/>
              </a:spcBef>
              <a:buNone/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0F40FF6-A82E-4B7A-B4CD-3A135161AE87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594360" y="0"/>
            <a:ext cx="11001600" cy="1187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290" strike="noStrike" cap="all">
                <a:solidFill>
                  <a:srgbClr val="000000"/>
                </a:solidFill>
                <a:latin typeface="Calibri Light"/>
              </a:rPr>
              <a:t>Technologies used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/>
          </p:nvPr>
        </p:nvSpPr>
        <p:spPr>
          <a:xfrm>
            <a:off x="594360" y="1825560"/>
            <a:ext cx="518004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algn="ctr"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ffffff"/>
                </a:solidFill>
                <a:latin typeface="Calibri"/>
              </a:rPr>
              <a:t>Front-End</a:t>
            </a:r>
            <a:endParaRPr b="0" lang="en-IN" sz="3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HTML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CSS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Bootstrap 5.0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RWD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/>
          </p:nvPr>
        </p:nvSpPr>
        <p:spPr>
          <a:xfrm>
            <a:off x="6415920" y="1825560"/>
            <a:ext cx="5180040" cy="43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ffffff"/>
                </a:solidFill>
                <a:latin typeface="Calibri"/>
              </a:rPr>
              <a:t>Back-End</a:t>
            </a:r>
            <a:endParaRPr b="0" lang="en-IN" sz="3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JS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Fetch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JSON-Server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EF45FC5-092D-4EC0-A0FA-B5A51AC18A54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594360" y="365040"/>
            <a:ext cx="11001600" cy="822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 cap="all">
                <a:solidFill>
                  <a:srgbClr val="000000"/>
                </a:solidFill>
                <a:latin typeface="Calibri Light"/>
              </a:rPr>
              <a:t>Flow of application</a:t>
            </a:r>
            <a:endParaRPr b="0" lang="en-IN" sz="3600" spc="-1" strike="noStrike">
              <a:latin typeface="Arial"/>
            </a:endParaRPr>
          </a:p>
        </p:txBody>
      </p:sp>
      <p:grpSp>
        <p:nvGrpSpPr>
          <p:cNvPr id="316" name="Content Placeholder 4"/>
          <p:cNvGrpSpPr/>
          <p:nvPr/>
        </p:nvGrpSpPr>
        <p:grpSpPr>
          <a:xfrm>
            <a:off x="594360" y="1690200"/>
            <a:ext cx="10988640" cy="4485240"/>
            <a:chOff x="594360" y="1690200"/>
            <a:chExt cx="10988640" cy="4485240"/>
          </a:xfrm>
        </p:grpSpPr>
        <p:sp>
          <p:nvSpPr>
            <p:cNvPr id="317" name=""/>
            <p:cNvSpPr/>
            <p:nvPr/>
          </p:nvSpPr>
          <p:spPr>
            <a:xfrm>
              <a:off x="594360" y="1690200"/>
              <a:ext cx="10988640" cy="44852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8" name=""/>
            <p:cNvSpPr/>
            <p:nvPr/>
          </p:nvSpPr>
          <p:spPr>
            <a:xfrm>
              <a:off x="3799800" y="2587320"/>
              <a:ext cx="688680" cy="90000"/>
            </a:xfrm>
            <a:custGeom>
              <a:avLst/>
              <a:gdLst/>
              <a:ahLst/>
              <a:rect l="l" t="t" r="r" b="b"/>
              <a:pathLst>
                <a:path w="690184" h="91440">
                  <a:moveTo>
                    <a:pt x="0" y="45720"/>
                  </a:moveTo>
                  <a:lnTo>
                    <a:pt x="690184" y="45720"/>
                  </a:lnTo>
                </a:path>
              </a:pathLst>
            </a:custGeom>
            <a:noFill/>
            <a:ln>
              <a:solidFill>
                <a:srgbClr val="e99757"/>
              </a:solidFill>
              <a:tailEnd len="med" type="arrow" w="med"/>
            </a:ln>
          </p:spPr>
          <p:style>
            <a:lnRef idx="1"/>
            <a:fillRef idx="0"/>
            <a:effectRef idx="0"/>
            <a:fontRef idx="minor"/>
          </p:style>
        </p:sp>
        <p:sp>
          <p:nvSpPr>
            <p:cNvPr id="319" name=""/>
            <p:cNvSpPr/>
            <p:nvPr/>
          </p:nvSpPr>
          <p:spPr>
            <a:xfrm>
              <a:off x="667800" y="1692720"/>
              <a:ext cx="3132360" cy="1878840"/>
            </a:xfrm>
            <a:prstGeom prst="rect">
              <a:avLst/>
            </a:prstGeom>
            <a:solidFill>
              <a:schemeClr val="accent2"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ffffff"/>
              </a:solidFill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398160" rIns="398160" tIns="398160" bIns="398160" anchor="ctr">
              <a:noAutofit/>
            </a:bodyPr>
            <a:p>
              <a:pPr algn="ctr">
                <a:lnSpc>
                  <a:spcPct val="90000"/>
                </a:lnSpc>
                <a:spcAft>
                  <a:spcPts val="1959"/>
                </a:spcAft>
                <a:buNone/>
                <a:tabLst>
                  <a:tab algn="l" pos="408240"/>
                </a:tabLst>
              </a:pPr>
              <a:r>
                <a:rPr b="0" lang="en-US" sz="5600" spc="-1" strike="noStrike">
                  <a:solidFill>
                    <a:srgbClr val="ffffff"/>
                  </a:solidFill>
                  <a:latin typeface="Calibri"/>
                  <a:ea typeface="DejaVu Sans"/>
                </a:rPr>
                <a:t>Register</a:t>
              </a:r>
              <a:endParaRPr b="0" lang="en-IN" sz="5600" spc="-1" strike="noStrike">
                <a:latin typeface="Arial"/>
              </a:endParaRPr>
            </a:p>
          </p:txBody>
        </p:sp>
        <p:sp>
          <p:nvSpPr>
            <p:cNvPr id="320" name=""/>
            <p:cNvSpPr/>
            <p:nvPr/>
          </p:nvSpPr>
          <p:spPr>
            <a:xfrm>
              <a:off x="7654680" y="2587320"/>
              <a:ext cx="688680" cy="90000"/>
            </a:xfrm>
            <a:custGeom>
              <a:avLst/>
              <a:gdLst/>
              <a:ahLst/>
              <a:rect l="l" t="t" r="r" b="b"/>
              <a:pathLst>
                <a:path w="690184" h="91440">
                  <a:moveTo>
                    <a:pt x="0" y="45720"/>
                  </a:moveTo>
                  <a:lnTo>
                    <a:pt x="690184" y="45720"/>
                  </a:lnTo>
                </a:path>
              </a:pathLst>
            </a:custGeom>
            <a:noFill/>
            <a:ln>
              <a:solidFill>
                <a:srgbClr val="2f3342"/>
              </a:solidFill>
              <a:tailEnd len="med" type="arrow" w="med"/>
            </a:ln>
          </p:spPr>
          <p:style>
            <a:lnRef idx="1"/>
            <a:fillRef idx="0"/>
            <a:effectRef idx="0"/>
            <a:fontRef idx="minor"/>
          </p:style>
        </p:sp>
        <p:sp>
          <p:nvSpPr>
            <p:cNvPr id="321" name=""/>
            <p:cNvSpPr/>
            <p:nvPr/>
          </p:nvSpPr>
          <p:spPr>
            <a:xfrm>
              <a:off x="4522680" y="1692720"/>
              <a:ext cx="3132360" cy="1878840"/>
            </a:xfrm>
            <a:prstGeom prst="rect">
              <a:avLst/>
            </a:prstGeom>
            <a:solidFill>
              <a:schemeClr val="accent3"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ffffff"/>
              </a:solidFill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398160" rIns="398160" tIns="398160" bIns="398160" anchor="ctr">
              <a:noAutofit/>
            </a:bodyPr>
            <a:p>
              <a:pPr algn="ctr">
                <a:lnSpc>
                  <a:spcPct val="90000"/>
                </a:lnSpc>
                <a:spcAft>
                  <a:spcPts val="1959"/>
                </a:spcAft>
                <a:buNone/>
                <a:tabLst>
                  <a:tab algn="l" pos="408240"/>
                </a:tabLst>
              </a:pPr>
              <a:r>
                <a:rPr b="0" lang="en-US" sz="5600" spc="-1" strike="noStrike">
                  <a:solidFill>
                    <a:srgbClr val="ffffff"/>
                  </a:solidFill>
                  <a:latin typeface="Calibri"/>
                  <a:ea typeface="DejaVu Sans"/>
                </a:rPr>
                <a:t>Login</a:t>
              </a:r>
              <a:endParaRPr b="0" lang="en-IN" sz="5600" spc="-1" strike="noStrike">
                <a:latin typeface="Arial"/>
              </a:endParaRPr>
            </a:p>
          </p:txBody>
        </p:sp>
        <p:sp>
          <p:nvSpPr>
            <p:cNvPr id="322" name=""/>
            <p:cNvSpPr/>
            <p:nvPr/>
          </p:nvSpPr>
          <p:spPr>
            <a:xfrm>
              <a:off x="2234880" y="3571200"/>
              <a:ext cx="7707960" cy="688680"/>
            </a:xfrm>
            <a:custGeom>
              <a:avLst/>
              <a:gdLst/>
              <a:ahLst/>
              <a:rect l="l" t="t" r="r" b="b"/>
              <a:pathLst>
                <a:path w="7709257" h="690184">
                  <a:moveTo>
                    <a:pt x="7709257" y="0"/>
                  </a:moveTo>
                  <a:lnTo>
                    <a:pt x="7709257" y="362192"/>
                  </a:lnTo>
                  <a:lnTo>
                    <a:pt x="0" y="362192"/>
                  </a:lnTo>
                  <a:lnTo>
                    <a:pt x="0" y="690184"/>
                  </a:lnTo>
                </a:path>
              </a:pathLst>
            </a:custGeom>
            <a:noFill/>
            <a:ln>
              <a:solidFill>
                <a:srgbClr val="2c2153"/>
              </a:solidFill>
              <a:tailEnd len="med" type="arrow" w="med"/>
            </a:ln>
          </p:spPr>
          <p:style>
            <a:lnRef idx="1"/>
            <a:fillRef idx="0"/>
            <a:effectRef idx="0"/>
            <a:fontRef idx="minor"/>
          </p:style>
        </p:sp>
        <p:sp>
          <p:nvSpPr>
            <p:cNvPr id="323" name=""/>
            <p:cNvSpPr/>
            <p:nvPr/>
          </p:nvSpPr>
          <p:spPr>
            <a:xfrm>
              <a:off x="8377200" y="1692720"/>
              <a:ext cx="3132360" cy="1878840"/>
            </a:xfrm>
            <a:prstGeom prst="rect">
              <a:avLst/>
            </a:prstGeom>
            <a:solidFill>
              <a:schemeClr val="accent4"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ffffff"/>
              </a:solidFill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398160" rIns="398160" tIns="398160" bIns="398160" anchor="ctr">
              <a:noAutofit/>
            </a:bodyPr>
            <a:p>
              <a:pPr algn="ctr">
                <a:lnSpc>
                  <a:spcPct val="90000"/>
                </a:lnSpc>
                <a:spcAft>
                  <a:spcPts val="1959"/>
                </a:spcAft>
                <a:buNone/>
                <a:tabLst>
                  <a:tab algn="l" pos="408240"/>
                </a:tabLst>
              </a:pPr>
              <a:r>
                <a:rPr b="0" lang="en-US" sz="5600" spc="-1" strike="noStrike">
                  <a:solidFill>
                    <a:srgbClr val="ffffff"/>
                  </a:solidFill>
                  <a:latin typeface="Calibri"/>
                  <a:ea typeface="DejaVu Sans"/>
                </a:rPr>
                <a:t>Listen</a:t>
              </a:r>
              <a:endParaRPr b="0" lang="en-IN" sz="5600" spc="-1" strike="noStrike">
                <a:latin typeface="Arial"/>
              </a:endParaRPr>
            </a:p>
          </p:txBody>
        </p:sp>
        <p:sp>
          <p:nvSpPr>
            <p:cNvPr id="324" name=""/>
            <p:cNvSpPr/>
            <p:nvPr/>
          </p:nvSpPr>
          <p:spPr>
            <a:xfrm>
              <a:off x="3799800" y="5188320"/>
              <a:ext cx="688680" cy="90000"/>
            </a:xfrm>
            <a:custGeom>
              <a:avLst/>
              <a:gdLst/>
              <a:ahLst/>
              <a:rect l="l" t="t" r="r" b="b"/>
              <a:pathLst>
                <a:path w="690184" h="91440">
                  <a:moveTo>
                    <a:pt x="0" y="45720"/>
                  </a:moveTo>
                  <a:lnTo>
                    <a:pt x="690184" y="45720"/>
                  </a:lnTo>
                </a:path>
              </a:pathLst>
            </a:custGeom>
            <a:noFill/>
            <a:ln>
              <a:solidFill>
                <a:srgbClr val="01023b"/>
              </a:solidFill>
              <a:tailEnd len="med" type="arrow" w="med"/>
            </a:ln>
          </p:spPr>
          <p:style>
            <a:lnRef idx="1"/>
            <a:fillRef idx="0"/>
            <a:effectRef idx="0"/>
            <a:fontRef idx="minor"/>
          </p:style>
        </p:sp>
        <p:sp>
          <p:nvSpPr>
            <p:cNvPr id="325" name=""/>
            <p:cNvSpPr/>
            <p:nvPr/>
          </p:nvSpPr>
          <p:spPr>
            <a:xfrm>
              <a:off x="667800" y="4294080"/>
              <a:ext cx="3132360" cy="1878840"/>
            </a:xfrm>
            <a:prstGeom prst="rect">
              <a:avLst/>
            </a:prstGeom>
            <a:solidFill>
              <a:schemeClr val="accent5"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ffffff"/>
              </a:solidFill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398160" rIns="398160" tIns="398160" bIns="398160" anchor="ctr">
              <a:noAutofit/>
            </a:bodyPr>
            <a:p>
              <a:pPr algn="ctr">
                <a:lnSpc>
                  <a:spcPct val="90000"/>
                </a:lnSpc>
                <a:spcAft>
                  <a:spcPts val="1959"/>
                </a:spcAft>
                <a:buNone/>
                <a:tabLst>
                  <a:tab algn="l" pos="408240"/>
                </a:tabLst>
              </a:pPr>
              <a:r>
                <a:rPr b="0" lang="en-US" sz="5600" spc="-1" strike="noStrike">
                  <a:solidFill>
                    <a:srgbClr val="ffffff"/>
                  </a:solidFill>
                  <a:latin typeface="Calibri"/>
                  <a:ea typeface="DejaVu Sans"/>
                </a:rPr>
                <a:t>Favorite</a:t>
              </a:r>
              <a:endParaRPr b="0" lang="en-IN" sz="5600" spc="-1" strike="noStrike">
                <a:latin typeface="Arial"/>
              </a:endParaRPr>
            </a:p>
          </p:txBody>
        </p:sp>
        <p:sp>
          <p:nvSpPr>
            <p:cNvPr id="326" name=""/>
            <p:cNvSpPr/>
            <p:nvPr/>
          </p:nvSpPr>
          <p:spPr>
            <a:xfrm>
              <a:off x="4522680" y="4294080"/>
              <a:ext cx="3132360" cy="1878840"/>
            </a:xfrm>
            <a:prstGeom prst="rect">
              <a:avLst/>
            </a:prstGeom>
            <a:solidFill>
              <a:schemeClr val="accent6"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ffffff"/>
              </a:solidFill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398160" rIns="398160" tIns="398160" bIns="398160" anchor="ctr">
              <a:noAutofit/>
            </a:bodyPr>
            <a:p>
              <a:pPr algn="ctr">
                <a:lnSpc>
                  <a:spcPct val="90000"/>
                </a:lnSpc>
                <a:spcAft>
                  <a:spcPts val="1959"/>
                </a:spcAft>
                <a:buNone/>
                <a:tabLst>
                  <a:tab algn="l" pos="408240"/>
                </a:tabLst>
              </a:pPr>
              <a:r>
                <a:rPr b="0" lang="en-US" sz="5600" spc="-1" strike="noStrike">
                  <a:solidFill>
                    <a:srgbClr val="ffffff"/>
                  </a:solidFill>
                  <a:latin typeface="Calibri"/>
                  <a:ea typeface="DejaVu Sans"/>
                </a:rPr>
                <a:t>Logout</a:t>
              </a:r>
              <a:endParaRPr b="0" lang="en-IN" sz="5600" spc="-1" strike="noStrike">
                <a:latin typeface="Arial"/>
              </a:endParaRPr>
            </a:p>
          </p:txBody>
        </p:sp>
      </p:grp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BFB50C5-565D-4ED9-836F-EF1CFBDC327C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/>
          </p:nvPr>
        </p:nvSpPr>
        <p:spPr>
          <a:xfrm>
            <a:off x="5183280" y="801360"/>
            <a:ext cx="6563520" cy="5058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</a:rPr>
              <a:t>Login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Finding username if it is already present or not. 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</a:rPr>
              <a:t>Search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– Preventing multiple search results having same tags and names.</a:t>
            </a:r>
            <a:endParaRPr b="0" lang="en-IN" sz="2000" spc="-1" strike="noStrike">
              <a:latin typeface="Arial"/>
            </a:endParaRPr>
          </a:p>
          <a:p>
            <a:pPr marL="228600" indent="-228600" algn="just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</a:rPr>
              <a:t>Integration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– Integration of JSON data and UI. 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</a:rPr>
              <a:t>Favorite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– Managing favorites of a particular user.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  <a:buNone/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title"/>
          </p:nvPr>
        </p:nvSpPr>
        <p:spPr>
          <a:xfrm>
            <a:off x="839880" y="801360"/>
            <a:ext cx="3930840" cy="158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3600" spc="290" strike="noStrike" cap="all">
                <a:solidFill>
                  <a:srgbClr val="ffffff"/>
                </a:solidFill>
                <a:latin typeface="Calibri Light"/>
              </a:rPr>
              <a:t>Challenges faced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/>
          </p:nvPr>
        </p:nvSpPr>
        <p:spPr>
          <a:xfrm>
            <a:off x="839880" y="2480400"/>
            <a:ext cx="3930840" cy="3386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 cap="all">
                <a:solidFill>
                  <a:srgbClr val="ffffff"/>
                </a:solidFill>
                <a:latin typeface="Calibri"/>
              </a:rPr>
              <a:t>KOBO Audio Book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6D7E5ACB-751C-4D69-B4FE-30F77187FC93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594360" y="365040"/>
            <a:ext cx="11001600" cy="822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 cap="all">
                <a:solidFill>
                  <a:srgbClr val="000000"/>
                </a:solidFill>
                <a:latin typeface="Calibri Light"/>
              </a:rPr>
              <a:t>SonarQube report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31" name="Content Placeholder 4" descr=""/>
          <p:cNvPicPr/>
          <p:nvPr/>
        </p:nvPicPr>
        <p:blipFill>
          <a:blip r:embed="rId1"/>
          <a:stretch/>
        </p:blipFill>
        <p:spPr>
          <a:xfrm>
            <a:off x="132120" y="1508040"/>
            <a:ext cx="11859840" cy="50565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2FFA0FA-A8D0-4CA1-9C9D-C6101CB2B191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594360" y="365040"/>
            <a:ext cx="11001600" cy="822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 cap="all">
                <a:solidFill>
                  <a:srgbClr val="000000"/>
                </a:solidFill>
                <a:latin typeface="Calibri Light"/>
              </a:rPr>
              <a:t>GitHub Implementation</a:t>
            </a:r>
            <a:r>
              <a:rPr b="0" lang="en-US" sz="3600" spc="-1" strike="noStrike" cap="all">
                <a:solidFill>
                  <a:srgbClr val="000000"/>
                </a:solidFill>
                <a:latin typeface="Calibri Light"/>
              </a:rPr>
              <a:t>	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33" name="" descr=""/>
          <p:cNvPicPr/>
          <p:nvPr/>
        </p:nvPicPr>
        <p:blipFill>
          <a:blip r:embed="rId1"/>
          <a:stretch/>
        </p:blipFill>
        <p:spPr>
          <a:xfrm>
            <a:off x="1870920" y="-25560"/>
            <a:ext cx="8296920" cy="68565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9589A70-3F8E-4997-8AE8-4317343C5FA4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_rels/item4.xml.rels><?xml version="1.0" encoding="UTF-8"?>
<Relationships xmlns="http://schemas.openxmlformats.org/package/2006/relationships"><Relationship Id="rId1" Type="http://schemas.openxmlformats.org/officeDocument/2006/relationships/customXmlProps" Target="itemProps4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ontrol xmlns="http://schemas.microsoft.com/VisualStudio/2011/storyboarding/control">
  <Id Name="1a903b4c-fff2-436d-a2c3-48b6e864f504" Revision="1" Stencil="System.MyShapes" StencilVersion="1.0"/>
</Control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42916FC-269F-4E90-AF83-4E471FCF1204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22E71848-B78E-4D58-BFA5-D2D5918911CD}">
  <ds:schemaRefs>
    <ds:schemaRef ds:uri="71af3243-3dd4-4a8d-8c0d-dd76da1f02a5"/>
    <ds:schemaRef ds:uri="http://purl.org/dc/dcmitype/"/>
    <ds:schemaRef ds:uri="16c05727-aa75-4e4a-9b5f-8a80a1165891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4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124</TotalTime>
  <Application>LibreOffice/7.3.7.2$Linux_X86_64 LibreOffice_project/30$Build-2</Application>
  <AppVersion>15.0000</AppVersion>
  <Words>274</Words>
  <Paragraphs>71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2023-12-26T05:48:34Z</dcterms:created>
  <dc:creator/>
  <dc:description/>
  <dc:language>en-IN</dc:language>
  <cp:lastModifiedBy/>
  <dcterms:modified xsi:type="dcterms:W3CDTF">2024-01-17T13:19:38Z</dcterms:modified>
  <cp:revision>34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11</vt:i4>
  </property>
  <property fmtid="{D5CDD505-2E9C-101B-9397-08002B2CF9AE}" pid="6" name="Tfs.IsStoryboard">
    <vt:bool>1</vt:bool>
  </property>
</Properties>
</file>